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266" r:id="rId9"/>
  </p:sldIdLst>
  <p:sldSz cx="14630400" cy="8229600"/>
  <p:notesSz cx="8229600" cy="14630400"/>
  <p:embeddedFontLst>
    <p:embeddedFont>
      <p:font typeface="Crimson Pro Semi Bold"/>
      <p:regular r:id="rId11"/>
    </p:embeddedFont>
    <p:embeddedFont>
      <p:font typeface="Heebo" pitchFamily="2" charset="-79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096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Bioinformatics Analysis Software Market: A Global Landscape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3340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bioinformatics analysis software market is undergoing rapid growth, driven by advancements in genomics, proteomics, and other life science fields. This market encompasses a wide range of software tools used to analyze and interpret biological data, enabling researchers, clinicians, and pharmaceutical companies to gain insights from complex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116883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Market Overview: Key Regions and Demographics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North America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United States and Canada dominate the global bioinformatics market, fueled by strong research funding, a thriving biotechnology sector, and a growing focus on personalized medicine.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Europe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Europe is another major player, with countries like Germany, the UK, and France making significant investments in genomics research and healthcare technology.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Asia-Pacific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Asia-Pacific region is experiencing rapid growth, driven by increasing investments in healthcare infrastructure, expanding research institutions, and a growing demand for personalized medicine.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61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301" y="3020854"/>
            <a:ext cx="7243524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High-Potential Customer Segments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3301" y="3937040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891302" y="4135041"/>
            <a:ext cx="28128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Pharmaceutical Companies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1302" y="4563428"/>
            <a:ext cx="6126956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Pharmaceutical companies leverage bioinformatics software to accelerate drug discovery, develop personalized therapies, and conduct clinical trials.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260" y="3937040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612261" y="4135041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Academic Institutions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2261" y="4563428"/>
            <a:ext cx="612695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Academic institutions use bioinformatics tools for research projects, teaching, and training the next generation of scientists.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3301" y="5910263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891302" y="6108263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Healthcare Providers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1302" y="6536650"/>
            <a:ext cx="6126956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Healthcare providers are increasingly using bioinformatics software to diagnose diseases, personalize treatment plans, and monitor patient outcomes.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260" y="5910263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261" y="6108263"/>
            <a:ext cx="268009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Biotechnology Companies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2261" y="6536650"/>
            <a:ext cx="6126956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Biotechnology companies rely on bioinformatics software for research, development, and manufacturing of innovative products and therapies.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35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921" y="3054787"/>
            <a:ext cx="7645479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Market Demand Patterns and Trends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303770" y="3980974"/>
            <a:ext cx="22860" cy="3697367"/>
          </a:xfrm>
          <a:prstGeom prst="roundRect">
            <a:avLst>
              <a:gd name="adj" fmla="val 131420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411873" y="4420076"/>
            <a:ext cx="700921" cy="22860"/>
          </a:xfrm>
          <a:prstGeom prst="roundRect">
            <a:avLst>
              <a:gd name="adj" fmla="val 13142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089934" y="4206240"/>
            <a:ext cx="450533" cy="45053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7261503" y="4281249"/>
            <a:ext cx="10739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710226" y="4181237"/>
            <a:ext cx="2503527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Rising Adoption of NGS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00921" y="4614267"/>
            <a:ext cx="5512832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increased adoption of next-generation sequencing (NGS) technologies has generated vast amounts of data, creating a demand for sophisticated bioinformatics tools.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7606" y="5421392"/>
            <a:ext cx="700921" cy="22860"/>
          </a:xfrm>
          <a:prstGeom prst="roundRect">
            <a:avLst>
              <a:gd name="adj" fmla="val 131420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089934" y="5207556"/>
            <a:ext cx="450533" cy="45053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240667" y="5282565"/>
            <a:ext cx="14906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16647" y="5182553"/>
            <a:ext cx="457485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Growing Demand for Personalized Medicine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416647" y="5615583"/>
            <a:ext cx="5512832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growing trend of personalized medicine requires accurate and efficient analysis of individual genetic information, driving the need for advanced bioinformatics software.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11873" y="6418898"/>
            <a:ext cx="700921" cy="22860"/>
          </a:xfrm>
          <a:prstGeom prst="roundRect">
            <a:avLst>
              <a:gd name="adj" fmla="val 131420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9934" y="6205061"/>
            <a:ext cx="450533" cy="45053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7242810" y="6280071"/>
            <a:ext cx="14466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046089" y="6180058"/>
            <a:ext cx="4167664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Cloud-Based Solutions Gaining Traction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0921" y="6613088"/>
            <a:ext cx="5512832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Cloud-based bioinformatics platforms are gaining popularity due to their scalability, cost-effectiveness, and accessibility.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0095" y="3312795"/>
            <a:ext cx="8731448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Assessing Product Features and Impact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4317206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507730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Visualization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5546884"/>
            <a:ext cx="3033236" cy="1737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ability to visualize complex data through interactive graphs, charts, and heatmaps is crucial for interpreting results and gaining insights.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086" y="4317206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9086" y="507730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Integration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19086" y="5546884"/>
            <a:ext cx="3033236" cy="2084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Seamless integration with other data sources, such as public databases and laboratory instruments, enables efficient workflow and data analysis.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078" y="4317206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078" y="5077301"/>
            <a:ext cx="3033236" cy="67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Storage and Management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8078" y="5886212"/>
            <a:ext cx="3033236" cy="1737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 and scalable storage solutions are essential for managing large datasets and ensuring data integrity and privacy.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069" y="4317206"/>
            <a:ext cx="542925" cy="5429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069" y="507730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Collaboration Features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7069" y="5546884"/>
            <a:ext cx="3033236" cy="2084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Features that facilitate team collaboration, such as project sharing, annotation, and communication tools, are becoming increasingly important.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57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920" y="3190161"/>
            <a:ext cx="11910655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Go-to-Market Strategy: Recommendations and Next Steps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5920" y="4333637"/>
            <a:ext cx="447437" cy="4474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866299" y="4408170"/>
            <a:ext cx="10656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42192" y="4333637"/>
            <a:ext cx="248578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Target Key Segments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42192" y="4763691"/>
            <a:ext cx="5873591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and prioritize specific customer segments with high growth potential, such as pharmaceutical companies, academic institutions, and healthcare providers.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617" y="4333637"/>
            <a:ext cx="447437" cy="4474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564279" y="4408170"/>
            <a:ext cx="14799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8060888" y="4333637"/>
            <a:ext cx="3608665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Develop a Strong Value Proposition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8060888" y="4763691"/>
            <a:ext cx="5873591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Clearly articulate the unique benefits of the software, highlighting its key features, ease of use, and competitive advantages.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95920" y="6140648"/>
            <a:ext cx="447437" cy="4474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847844" y="6215182"/>
            <a:ext cx="143589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342192" y="6140648"/>
            <a:ext cx="3057525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Leverage Marketing Channels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42192" y="6570702"/>
            <a:ext cx="5873591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a mix of marketing channels, including online advertising, content marketing, industry events, and partnerships, to reach target audiences.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414617" y="6140648"/>
            <a:ext cx="447437" cy="4474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7559635" y="6215182"/>
            <a:ext cx="15728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060888" y="6140648"/>
            <a:ext cx="2996684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Build a Strong Brand Identity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8060888" y="6570702"/>
            <a:ext cx="5873591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a consistent brand identity that resonates with the target audience, emphasizing the software's reliability, innovation, and value.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58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Market Size and Growth Opportunities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3571"/>
            <a:ext cx="7556421" cy="4280059"/>
          </a:xfrm>
          <a:prstGeom prst="roundRect">
            <a:avLst>
              <a:gd name="adj" fmla="val 79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861191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00489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00489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Market Size (USD Million)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00489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Growth Rate (%)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87441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01812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01812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150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01812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15-20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52473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684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Middle East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6844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80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684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12-18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17505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31876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31876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500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31876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10-15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582537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59690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UK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596907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120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59690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10-15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6287810" y="647569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515457" y="661939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Europe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9032438" y="661939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350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1545610" y="661939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8-12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8789"/>
            <a:ext cx="7563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Competitive Landscape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5119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81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7184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Focus on developing a user-friendly interface that is intuitive, accessible, and caters to the needs of diverse users.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195119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781550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Data Analysis Capabilities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626298"/>
            <a:ext cx="41208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advanced data analysis techniques, such as machine learning, statistical modeling, and predictive analytics, to provide deeper insights and support decision-making.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195119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81431"/>
            <a:ext cx="3076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Seamless Data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271849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Prioritize seamless integration with other data sources and platforms to streamline workflows, improve efficiency, and minimize data duplication.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671</Words>
  <Application>Microsoft Office PowerPoint</Application>
  <PresentationFormat>Custom</PresentationFormat>
  <Paragraphs>84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Crimson Pro Semi Bold</vt:lpstr>
      <vt:lpstr>Heebo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Prajwal Dhote</cp:lastModifiedBy>
  <cp:revision>2</cp:revision>
  <dcterms:created xsi:type="dcterms:W3CDTF">2024-11-12T09:25:25Z</dcterms:created>
  <dcterms:modified xsi:type="dcterms:W3CDTF">2024-11-12T10:04:27Z</dcterms:modified>
</cp:coreProperties>
</file>